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1A816-997F-475A-BA73-40D7CAA46F4C}" v="18" dt="2025-07-29T12:59:07.925"/>
    <p1510:client id="{A68BBB96-C75D-4224-9A22-7C19F4CB838D}" v="38" dt="2025-07-29T13:07:17.929"/>
    <p1510:client id="{F0615BF8-1E2E-4910-A4B3-5D225098E83C}" v="1" dt="2025-07-29T12:55:29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S, Caroline (CAMBRIDGESHIRE COMMUNITY SERVICES NHS TRUST)" userId="91a99f4d-2a63-43f2-b314-90ca3f6bf6fb" providerId="ADAL" clId="{3061A816-997F-475A-BA73-40D7CAA46F4C}"/>
    <pc:docChg chg="undo custSel modSld">
      <pc:chgData name="GIBBS, Caroline (CAMBRIDGESHIRE COMMUNITY SERVICES NHS TRUST)" userId="91a99f4d-2a63-43f2-b314-90ca3f6bf6fb" providerId="ADAL" clId="{3061A816-997F-475A-BA73-40D7CAA46F4C}" dt="2025-07-29T12:59:07.925" v="17"/>
      <pc:docMkLst>
        <pc:docMk/>
      </pc:docMkLst>
      <pc:sldChg chg="addSp delSp modSp">
        <pc:chgData name="GIBBS, Caroline (CAMBRIDGESHIRE COMMUNITY SERVICES NHS TRUST)" userId="91a99f4d-2a63-43f2-b314-90ca3f6bf6fb" providerId="ADAL" clId="{3061A816-997F-475A-BA73-40D7CAA46F4C}" dt="2025-07-29T12:59:04.080" v="15"/>
        <pc:sldMkLst>
          <pc:docMk/>
          <pc:sldMk cId="466176323" sldId="260"/>
        </pc:sldMkLst>
        <pc:spChg chg="mod">
          <ac:chgData name="GIBBS, Caroline (CAMBRIDGESHIRE COMMUNITY SERVICES NHS TRUST)" userId="91a99f4d-2a63-43f2-b314-90ca3f6bf6fb" providerId="ADAL" clId="{3061A816-997F-475A-BA73-40D7CAA46F4C}" dt="2025-07-29T12:59:04.080" v="15"/>
          <ac:spMkLst>
            <pc:docMk/>
            <pc:sldMk cId="466176323" sldId="260"/>
            <ac:spMk id="7" creationId="{45CE5FD6-ABAF-ACC8-AD82-74EF500C7B06}"/>
          </ac:spMkLst>
        </pc:spChg>
        <pc:spChg chg="mod">
          <ac:chgData name="GIBBS, Caroline (CAMBRIDGESHIRE COMMUNITY SERVICES NHS TRUST)" userId="91a99f4d-2a63-43f2-b314-90ca3f6bf6fb" providerId="ADAL" clId="{3061A816-997F-475A-BA73-40D7CAA46F4C}" dt="2025-07-29T12:59:04.080" v="15"/>
          <ac:spMkLst>
            <pc:docMk/>
            <pc:sldMk cId="466176323" sldId="260"/>
            <ac:spMk id="8" creationId="{32BBE522-11F9-F5C5-F1E2-46CAA57F44D8}"/>
          </ac:spMkLst>
        </pc:spChg>
        <pc:grpChg chg="add mod">
          <ac:chgData name="GIBBS, Caroline (CAMBRIDGESHIRE COMMUNITY SERVICES NHS TRUST)" userId="91a99f4d-2a63-43f2-b314-90ca3f6bf6fb" providerId="ADAL" clId="{3061A816-997F-475A-BA73-40D7CAA46F4C}" dt="2025-07-29T12:59:04.080" v="15"/>
          <ac:grpSpMkLst>
            <pc:docMk/>
            <pc:sldMk cId="466176323" sldId="260"/>
            <ac:grpSpMk id="2" creationId="{C99771A0-8169-8B53-3E15-79B87C3849ED}"/>
          </ac:grpSpMkLst>
        </pc:grpChg>
        <pc:picChg chg="del">
          <ac:chgData name="GIBBS, Caroline (CAMBRIDGESHIRE COMMUNITY SERVICES NHS TRUST)" userId="91a99f4d-2a63-43f2-b314-90ca3f6bf6fb" providerId="ADAL" clId="{3061A816-997F-475A-BA73-40D7CAA46F4C}" dt="2025-07-29T12:59:03.664" v="14" actId="478"/>
          <ac:picMkLst>
            <pc:docMk/>
            <pc:sldMk cId="466176323" sldId="260"/>
            <ac:picMk id="1026" creationId="{00051492-9DB9-B226-E6EE-FDE9A89273D2}"/>
          </ac:picMkLst>
        </pc:picChg>
      </pc:sldChg>
      <pc:sldChg chg="addSp delSp modSp">
        <pc:chgData name="GIBBS, Caroline (CAMBRIDGESHIRE COMMUNITY SERVICES NHS TRUST)" userId="91a99f4d-2a63-43f2-b314-90ca3f6bf6fb" providerId="ADAL" clId="{3061A816-997F-475A-BA73-40D7CAA46F4C}" dt="2025-07-29T12:59:07.925" v="17"/>
        <pc:sldMkLst>
          <pc:docMk/>
          <pc:sldMk cId="4116252437" sldId="261"/>
        </pc:sldMkLst>
        <pc:spChg chg="mod">
          <ac:chgData name="GIBBS, Caroline (CAMBRIDGESHIRE COMMUNITY SERVICES NHS TRUST)" userId="91a99f4d-2a63-43f2-b314-90ca3f6bf6fb" providerId="ADAL" clId="{3061A816-997F-475A-BA73-40D7CAA46F4C}" dt="2025-07-29T12:59:07.925" v="17"/>
          <ac:spMkLst>
            <pc:docMk/>
            <pc:sldMk cId="4116252437" sldId="261"/>
            <ac:spMk id="26" creationId="{851AABE1-8A0D-8EE9-EF8D-7921BF7DF013}"/>
          </ac:spMkLst>
        </pc:spChg>
        <pc:spChg chg="mod">
          <ac:chgData name="GIBBS, Caroline (CAMBRIDGESHIRE COMMUNITY SERVICES NHS TRUST)" userId="91a99f4d-2a63-43f2-b314-90ca3f6bf6fb" providerId="ADAL" clId="{3061A816-997F-475A-BA73-40D7CAA46F4C}" dt="2025-07-29T12:59:07.925" v="17"/>
          <ac:spMkLst>
            <pc:docMk/>
            <pc:sldMk cId="4116252437" sldId="261"/>
            <ac:spMk id="27" creationId="{A6E19D93-D77E-0993-1DB0-04F1A75EDA20}"/>
          </ac:spMkLst>
        </pc:spChg>
        <pc:grpChg chg="add mod">
          <ac:chgData name="GIBBS, Caroline (CAMBRIDGESHIRE COMMUNITY SERVICES NHS TRUST)" userId="91a99f4d-2a63-43f2-b314-90ca3f6bf6fb" providerId="ADAL" clId="{3061A816-997F-475A-BA73-40D7CAA46F4C}" dt="2025-07-29T12:59:07.925" v="17"/>
          <ac:grpSpMkLst>
            <pc:docMk/>
            <pc:sldMk cId="4116252437" sldId="261"/>
            <ac:grpSpMk id="5" creationId="{2147944B-893B-1206-0CB6-552D4E70B541}"/>
          </ac:grpSpMkLst>
        </pc:grpChg>
        <pc:picChg chg="del">
          <ac:chgData name="GIBBS, Caroline (CAMBRIDGESHIRE COMMUNITY SERVICES NHS TRUST)" userId="91a99f4d-2a63-43f2-b314-90ca3f6bf6fb" providerId="ADAL" clId="{3061A816-997F-475A-BA73-40D7CAA46F4C}" dt="2025-07-29T12:59:07.525" v="16" actId="478"/>
          <ac:picMkLst>
            <pc:docMk/>
            <pc:sldMk cId="4116252437" sldId="261"/>
            <ac:picMk id="24" creationId="{C95C2E43-68F4-5700-6D04-DFA4D213C4F4}"/>
          </ac:picMkLst>
        </pc:picChg>
      </pc:sldChg>
      <pc:sldChg chg="addSp modSp mod">
        <pc:chgData name="GIBBS, Caroline (CAMBRIDGESHIRE COMMUNITY SERVICES NHS TRUST)" userId="91a99f4d-2a63-43f2-b314-90ca3f6bf6fb" providerId="ADAL" clId="{3061A816-997F-475A-BA73-40D7CAA46F4C}" dt="2025-07-29T12:58:55.966" v="13" actId="1035"/>
        <pc:sldMkLst>
          <pc:docMk/>
          <pc:sldMk cId="1752807069" sldId="262"/>
        </pc:sldMkLst>
        <pc:spChg chg="add mod">
          <ac:chgData name="GIBBS, Caroline (CAMBRIDGESHIRE COMMUNITY SERVICES NHS TRUST)" userId="91a99f4d-2a63-43f2-b314-90ca3f6bf6fb" providerId="ADAL" clId="{3061A816-997F-475A-BA73-40D7CAA46F4C}" dt="2025-07-29T12:58:24.658" v="0"/>
          <ac:spMkLst>
            <pc:docMk/>
            <pc:sldMk cId="1752807069" sldId="262"/>
            <ac:spMk id="3" creationId="{9EE02251-C950-3BA5-70EC-926072A05295}"/>
          </ac:spMkLst>
        </pc:spChg>
        <pc:spChg chg="add mod">
          <ac:chgData name="GIBBS, Caroline (CAMBRIDGESHIRE COMMUNITY SERVICES NHS TRUST)" userId="91a99f4d-2a63-43f2-b314-90ca3f6bf6fb" providerId="ADAL" clId="{3061A816-997F-475A-BA73-40D7CAA46F4C}" dt="2025-07-29T12:58:24.658" v="0"/>
          <ac:spMkLst>
            <pc:docMk/>
            <pc:sldMk cId="1752807069" sldId="262"/>
            <ac:spMk id="4" creationId="{2170D12D-2CE4-4382-CBDE-4A8253892AA5}"/>
          </ac:spMkLst>
        </pc:spChg>
        <pc:grpChg chg="add mod">
          <ac:chgData name="GIBBS, Caroline (CAMBRIDGESHIRE COMMUNITY SERVICES NHS TRUST)" userId="91a99f4d-2a63-43f2-b314-90ca3f6bf6fb" providerId="ADAL" clId="{3061A816-997F-475A-BA73-40D7CAA46F4C}" dt="2025-07-29T12:58:55.966" v="13" actId="1035"/>
          <ac:grpSpMkLst>
            <pc:docMk/>
            <pc:sldMk cId="1752807069" sldId="262"/>
            <ac:grpSpMk id="2" creationId="{91D6E77E-CDFB-9330-63CA-CC8411A7102E}"/>
          </ac:grpSpMkLst>
        </pc:grpChg>
      </pc:sldChg>
    </pc:docChg>
  </pc:docChgLst>
  <pc:docChgLst>
    <pc:chgData name="GIBBS, Caroline (CAMBRIDGESHIRE COMMUNITY SERVICES NHS TRUST)" userId="S::caroline.gibbs5@nhs.net::91a99f4d-2a63-43f2-b314-90ca3f6bf6fb" providerId="AD" clId="Web-{A68BBB96-C75D-4224-9A22-7C19F4CB838D}"/>
    <pc:docChg chg="modSld">
      <pc:chgData name="GIBBS, Caroline (CAMBRIDGESHIRE COMMUNITY SERVICES NHS TRUST)" userId="S::caroline.gibbs5@nhs.net::91a99f4d-2a63-43f2-b314-90ca3f6bf6fb" providerId="AD" clId="Web-{A68BBB96-C75D-4224-9A22-7C19F4CB838D}" dt="2025-07-29T13:07:17.929" v="35" actId="1076"/>
      <pc:docMkLst>
        <pc:docMk/>
      </pc:docMkLst>
      <pc:sldChg chg="addSp delSp modSp">
        <pc:chgData name="GIBBS, Caroline (CAMBRIDGESHIRE COMMUNITY SERVICES NHS TRUST)" userId="S::caroline.gibbs5@nhs.net::91a99f4d-2a63-43f2-b314-90ca3f6bf6fb" providerId="AD" clId="Web-{A68BBB96-C75D-4224-9A22-7C19F4CB838D}" dt="2025-07-29T13:07:17.929" v="35" actId="1076"/>
        <pc:sldMkLst>
          <pc:docMk/>
          <pc:sldMk cId="466176323" sldId="260"/>
        </pc:sldMkLst>
        <pc:grpChg chg="del">
          <ac:chgData name="GIBBS, Caroline (CAMBRIDGESHIRE COMMUNITY SERVICES NHS TRUST)" userId="S::caroline.gibbs5@nhs.net::91a99f4d-2a63-43f2-b314-90ca3f6bf6fb" providerId="AD" clId="Web-{A68BBB96-C75D-4224-9A22-7C19F4CB838D}" dt="2025-07-29T13:06:43.318" v="26"/>
          <ac:grpSpMkLst>
            <pc:docMk/>
            <pc:sldMk cId="466176323" sldId="260"/>
            <ac:grpSpMk id="2" creationId="{C99771A0-8169-8B53-3E15-79B87C3849ED}"/>
          </ac:grpSpMkLst>
        </pc:grpChg>
        <pc:picChg chg="add mod">
          <ac:chgData name="GIBBS, Caroline (CAMBRIDGESHIRE COMMUNITY SERVICES NHS TRUST)" userId="S::caroline.gibbs5@nhs.net::91a99f4d-2a63-43f2-b314-90ca3f6bf6fb" providerId="AD" clId="Web-{A68BBB96-C75D-4224-9A22-7C19F4CB838D}" dt="2025-07-29T13:07:17.929" v="35" actId="1076"/>
          <ac:picMkLst>
            <pc:docMk/>
            <pc:sldMk cId="466176323" sldId="260"/>
            <ac:picMk id="15" creationId="{3B734478-5229-85D0-89EC-C632644173C7}"/>
          </ac:picMkLst>
        </pc:picChg>
      </pc:sldChg>
      <pc:sldChg chg="addSp delSp modSp">
        <pc:chgData name="GIBBS, Caroline (CAMBRIDGESHIRE COMMUNITY SERVICES NHS TRUST)" userId="S::caroline.gibbs5@nhs.net::91a99f4d-2a63-43f2-b314-90ca3f6bf6fb" providerId="AD" clId="Web-{A68BBB96-C75D-4224-9A22-7C19F4CB838D}" dt="2025-07-29T13:07:09.694" v="32" actId="1076"/>
        <pc:sldMkLst>
          <pc:docMk/>
          <pc:sldMk cId="4116252437" sldId="261"/>
        </pc:sldMkLst>
        <pc:spChg chg="del topLvl">
          <ac:chgData name="GIBBS, Caroline (CAMBRIDGESHIRE COMMUNITY SERVICES NHS TRUST)" userId="S::caroline.gibbs5@nhs.net::91a99f4d-2a63-43f2-b314-90ca3f6bf6fb" providerId="AD" clId="Web-{A68BBB96-C75D-4224-9A22-7C19F4CB838D}" dt="2025-07-29T13:06:55.068" v="28"/>
          <ac:spMkLst>
            <pc:docMk/>
            <pc:sldMk cId="4116252437" sldId="261"/>
            <ac:spMk id="26" creationId="{851AABE1-8A0D-8EE9-EF8D-7921BF7DF013}"/>
          </ac:spMkLst>
        </pc:spChg>
        <pc:spChg chg="del topLvl">
          <ac:chgData name="GIBBS, Caroline (CAMBRIDGESHIRE COMMUNITY SERVICES NHS TRUST)" userId="S::caroline.gibbs5@nhs.net::91a99f4d-2a63-43f2-b314-90ca3f6bf6fb" providerId="AD" clId="Web-{A68BBB96-C75D-4224-9A22-7C19F4CB838D}" dt="2025-07-29T13:06:57.037" v="29"/>
          <ac:spMkLst>
            <pc:docMk/>
            <pc:sldMk cId="4116252437" sldId="261"/>
            <ac:spMk id="27" creationId="{A6E19D93-D77E-0993-1DB0-04F1A75EDA20}"/>
          </ac:spMkLst>
        </pc:spChg>
        <pc:grpChg chg="del">
          <ac:chgData name="GIBBS, Caroline (CAMBRIDGESHIRE COMMUNITY SERVICES NHS TRUST)" userId="S::caroline.gibbs5@nhs.net::91a99f4d-2a63-43f2-b314-90ca3f6bf6fb" providerId="AD" clId="Web-{A68BBB96-C75D-4224-9A22-7C19F4CB838D}" dt="2025-07-29T13:06:55.068" v="28"/>
          <ac:grpSpMkLst>
            <pc:docMk/>
            <pc:sldMk cId="4116252437" sldId="261"/>
            <ac:grpSpMk id="5" creationId="{2147944B-893B-1206-0CB6-552D4E70B541}"/>
          </ac:grpSpMkLst>
        </pc:grpChg>
        <pc:picChg chg="add mod">
          <ac:chgData name="GIBBS, Caroline (CAMBRIDGESHIRE COMMUNITY SERVICES NHS TRUST)" userId="S::caroline.gibbs5@nhs.net::91a99f4d-2a63-43f2-b314-90ca3f6bf6fb" providerId="AD" clId="Web-{A68BBB96-C75D-4224-9A22-7C19F4CB838D}" dt="2025-07-29T13:07:09.694" v="32" actId="1076"/>
          <ac:picMkLst>
            <pc:docMk/>
            <pc:sldMk cId="4116252437" sldId="261"/>
            <ac:picMk id="28" creationId="{AECBCF4E-8BA6-FD4D-6B46-B8CFB52E6E05}"/>
          </ac:picMkLst>
        </pc:picChg>
      </pc:sldChg>
      <pc:sldChg chg="addSp delSp modSp">
        <pc:chgData name="GIBBS, Caroline (CAMBRIDGESHIRE COMMUNITY SERVICES NHS TRUST)" userId="S::caroline.gibbs5@nhs.net::91a99f4d-2a63-43f2-b314-90ca3f6bf6fb" providerId="AD" clId="Web-{A68BBB96-C75D-4224-9A22-7C19F4CB838D}" dt="2025-07-29T13:07:12.772" v="33" actId="1076"/>
        <pc:sldMkLst>
          <pc:docMk/>
          <pc:sldMk cId="1752807069" sldId="262"/>
        </pc:sldMkLst>
        <pc:grpChg chg="del mod">
          <ac:chgData name="GIBBS, Caroline (CAMBRIDGESHIRE COMMUNITY SERVICES NHS TRUST)" userId="S::caroline.gibbs5@nhs.net::91a99f4d-2a63-43f2-b314-90ca3f6bf6fb" providerId="AD" clId="Web-{A68BBB96-C75D-4224-9A22-7C19F4CB838D}" dt="2025-07-29T13:06:28.645" v="25"/>
          <ac:grpSpMkLst>
            <pc:docMk/>
            <pc:sldMk cId="1752807069" sldId="262"/>
            <ac:grpSpMk id="2" creationId="{91D6E77E-CDFB-9330-63CA-CC8411A7102E}"/>
          </ac:grpSpMkLst>
        </pc:grpChg>
        <pc:picChg chg="add del mod">
          <ac:chgData name="GIBBS, Caroline (CAMBRIDGESHIRE COMMUNITY SERVICES NHS TRUST)" userId="S::caroline.gibbs5@nhs.net::91a99f4d-2a63-43f2-b314-90ca3f6bf6fb" providerId="AD" clId="Web-{A68BBB96-C75D-4224-9A22-7C19F4CB838D}" dt="2025-07-29T13:05:42.565" v="14"/>
          <ac:picMkLst>
            <pc:docMk/>
            <pc:sldMk cId="1752807069" sldId="262"/>
            <ac:picMk id="5" creationId="{087458E5-4C58-2EF2-3B98-A0724C82A2AE}"/>
          </ac:picMkLst>
        </pc:picChg>
        <pc:picChg chg="add mod">
          <ac:chgData name="GIBBS, Caroline (CAMBRIDGESHIRE COMMUNITY SERVICES NHS TRUST)" userId="S::caroline.gibbs5@nhs.net::91a99f4d-2a63-43f2-b314-90ca3f6bf6fb" providerId="AD" clId="Web-{A68BBB96-C75D-4224-9A22-7C19F4CB838D}" dt="2025-07-29T13:07:12.772" v="33" actId="1076"/>
          <ac:picMkLst>
            <pc:docMk/>
            <pc:sldMk cId="1752807069" sldId="262"/>
            <ac:picMk id="6" creationId="{51096E19-59EA-F3B9-08B6-51C10A6FB63E}"/>
          </ac:picMkLst>
        </pc:picChg>
      </pc:sldChg>
    </pc:docChg>
  </pc:docChgLst>
  <pc:docChgLst>
    <pc:chgData name="GIBBS, Caroline (CAMBRIDGESHIRE COMMUNITY SERVICES NHS TRUST)" userId="S::caroline.gibbs5@nhs.net::91a99f4d-2a63-43f2-b314-90ca3f6bf6fb" providerId="AD" clId="Web-{F0615BF8-1E2E-4910-A4B3-5D225098E83C}"/>
    <pc:docChg chg="modSld">
      <pc:chgData name="GIBBS, Caroline (CAMBRIDGESHIRE COMMUNITY SERVICES NHS TRUST)" userId="S::caroline.gibbs5@nhs.net::91a99f4d-2a63-43f2-b314-90ca3f6bf6fb" providerId="AD" clId="Web-{F0615BF8-1E2E-4910-A4B3-5D225098E83C}" dt="2025-07-29T12:55:29.380" v="0"/>
      <pc:docMkLst>
        <pc:docMk/>
      </pc:docMkLst>
      <pc:sldChg chg="delSp">
        <pc:chgData name="GIBBS, Caroline (CAMBRIDGESHIRE COMMUNITY SERVICES NHS TRUST)" userId="S::caroline.gibbs5@nhs.net::91a99f4d-2a63-43f2-b314-90ca3f6bf6fb" providerId="AD" clId="Web-{F0615BF8-1E2E-4910-A4B3-5D225098E83C}" dt="2025-07-29T12:55:29.380" v="0"/>
        <pc:sldMkLst>
          <pc:docMk/>
          <pc:sldMk cId="1752807069" sldId="262"/>
        </pc:sldMkLst>
        <pc:picChg chg="del">
          <ac:chgData name="GIBBS, Caroline (CAMBRIDGESHIRE COMMUNITY SERVICES NHS TRUST)" userId="S::caroline.gibbs5@nhs.net::91a99f4d-2a63-43f2-b314-90ca3f6bf6fb" providerId="AD" clId="Web-{F0615BF8-1E2E-4910-A4B3-5D225098E83C}" dt="2025-07-29T12:55:29.380" v="0"/>
          <ac:picMkLst>
            <pc:docMk/>
            <pc:sldMk cId="1752807069" sldId="262"/>
            <ac:picMk id="29" creationId="{29AE01D5-B75F-75FA-E216-7F7E85B925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0C91-945E-4347-B27A-5AEF6FA9E1DE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2FD5E-DB8F-4A65-9AFC-34D04492D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2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AD34463-4D0B-8CBE-2015-13ABD346B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A diagram of a user experience&#10;&#10;Description automatically generated with medium confidence">
            <a:extLst>
              <a:ext uri="{FF2B5EF4-FFF2-40B4-BE49-F238E27FC236}">
                <a16:creationId xmlns:a16="http://schemas.microsoft.com/office/drawing/2014/main" id="{E0F0F644-4172-6867-7B61-3CB0BA11A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1"/>
          <a:stretch/>
        </p:blipFill>
        <p:spPr>
          <a:xfrm>
            <a:off x="381" y="612474"/>
            <a:ext cx="12191238" cy="6245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8AB26-1C30-5B6C-F9E6-B6DA8C9237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505" y="39400"/>
            <a:ext cx="11616079" cy="573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5D3408-BF99-5D3B-C1D3-6335137F1F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9405" y="6589461"/>
            <a:ext cx="11638180" cy="2377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989147-C8BC-F908-7DD8-24CEE19C8EA8}"/>
              </a:ext>
            </a:extLst>
          </p:cNvPr>
          <p:cNvSpPr txBox="1"/>
          <p:nvPr userDrawn="1"/>
        </p:nvSpPr>
        <p:spPr>
          <a:xfrm>
            <a:off x="449124" y="-56746"/>
            <a:ext cx="698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Verdana" panose="020B0604030504040204" pitchFamily="34" charset="0"/>
                <a:ea typeface="Verdana" panose="020B0604030504040204" pitchFamily="34" charset="0"/>
                <a:cs typeface="Dreaming Outloud Pro" panose="03050502040302030504" pitchFamily="66" charset="0"/>
              </a:rPr>
              <a:t>QI Snapshot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AA56E1D-BB19-23D3-36D0-D722680F51D3}"/>
              </a:ext>
            </a:extLst>
          </p:cNvPr>
          <p:cNvSpPr txBox="1"/>
          <p:nvPr userDrawn="1"/>
        </p:nvSpPr>
        <p:spPr>
          <a:xfrm>
            <a:off x="8759711" y="6594043"/>
            <a:ext cx="3094990" cy="228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/>
            <a:r>
              <a:rPr lang="en-GB" sz="1000" kern="1200">
                <a:solidFill>
                  <a:srgbClr val="000000"/>
                </a:solidFill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Produced by: Improvement &amp; Transformation Team</a:t>
            </a:r>
            <a:endParaRPr lang="en-GB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group of colorful circles with text&#10;&#10;Description automatically generated">
            <a:extLst>
              <a:ext uri="{FF2B5EF4-FFF2-40B4-BE49-F238E27FC236}">
                <a16:creationId xmlns:a16="http://schemas.microsoft.com/office/drawing/2014/main" id="{928B41A7-FE1E-BAFA-3CF6-2A1525CA29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4" y="6329770"/>
            <a:ext cx="497205" cy="457835"/>
          </a:xfrm>
          <a:prstGeom prst="rect">
            <a:avLst/>
          </a:prstGeom>
        </p:spPr>
      </p:pic>
      <p:pic>
        <p:nvPicPr>
          <p:cNvPr id="14" name="Picture 2" descr="A group of colorful circles&#10;&#10;Description automatically generated">
            <a:extLst>
              <a:ext uri="{FF2B5EF4-FFF2-40B4-BE49-F238E27FC236}">
                <a16:creationId xmlns:a16="http://schemas.microsoft.com/office/drawing/2014/main" id="{D6E7810F-27DF-A97C-825D-602F45C3C9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655" y="30441"/>
            <a:ext cx="1791046" cy="5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black background with blue and white letters&#10;&#10;Description automatically generated">
            <a:extLst>
              <a:ext uri="{FF2B5EF4-FFF2-40B4-BE49-F238E27FC236}">
                <a16:creationId xmlns:a16="http://schemas.microsoft.com/office/drawing/2014/main" id="{D1497D24-5871-6E48-845D-F6CFB2A45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/>
          <a:stretch/>
        </p:blipFill>
        <p:spPr>
          <a:xfrm>
            <a:off x="9327356" y="33075"/>
            <a:ext cx="908183" cy="69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543C1-741C-D5B5-7E09-1D1C7FD0BE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405" y="6589461"/>
            <a:ext cx="11638180" cy="23776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E84BD03-BFCD-09ED-60B3-71F08E680A97}"/>
              </a:ext>
            </a:extLst>
          </p:cNvPr>
          <p:cNvGrpSpPr/>
          <p:nvPr userDrawn="1"/>
        </p:nvGrpSpPr>
        <p:grpSpPr>
          <a:xfrm>
            <a:off x="381" y="-56746"/>
            <a:ext cx="12191238" cy="6914745"/>
            <a:chOff x="381" y="-56746"/>
            <a:chExt cx="12191238" cy="6914745"/>
          </a:xfrm>
        </p:grpSpPr>
        <p:pic>
          <p:nvPicPr>
            <p:cNvPr id="8" name="Picture 7" descr="A diagram of a project&#10;&#10;Description automatically generated with medium confidence">
              <a:extLst>
                <a:ext uri="{FF2B5EF4-FFF2-40B4-BE49-F238E27FC236}">
                  <a16:creationId xmlns:a16="http://schemas.microsoft.com/office/drawing/2014/main" id="{AF480DE3-BD60-4111-C59C-70900B5DCB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49"/>
            <a:stretch/>
          </p:blipFill>
          <p:spPr>
            <a:xfrm>
              <a:off x="381" y="661736"/>
              <a:ext cx="12191238" cy="6196263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E559EB4-4B92-FC33-9625-C4015D07FE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31505" y="39400"/>
              <a:ext cx="11616079" cy="5730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D590D5-447D-E81D-46C3-A998843B2EE1}"/>
                </a:ext>
              </a:extLst>
            </p:cNvPr>
            <p:cNvSpPr txBox="1"/>
            <p:nvPr userDrawn="1"/>
          </p:nvSpPr>
          <p:spPr>
            <a:xfrm>
              <a:off x="449124" y="-56746"/>
              <a:ext cx="6981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>
                  <a:latin typeface="Verdana" panose="020B0604030504040204" pitchFamily="34" charset="0"/>
                  <a:ea typeface="Verdana" panose="020B0604030504040204" pitchFamily="34" charset="0"/>
                  <a:cs typeface="Dreaming Outloud Pro" panose="03050502040302030504" pitchFamily="66" charset="0"/>
                </a:rPr>
                <a:t>QI Snapshot</a:t>
              </a:r>
            </a:p>
          </p:txBody>
        </p:sp>
        <p:pic>
          <p:nvPicPr>
            <p:cNvPr id="15" name="Picture 2" descr="A group of colorful circles&#10;&#10;Description automatically generated">
              <a:extLst>
                <a:ext uri="{FF2B5EF4-FFF2-40B4-BE49-F238E27FC236}">
                  <a16:creationId xmlns:a16="http://schemas.microsoft.com/office/drawing/2014/main" id="{244AF31C-9341-97EA-B633-0F3A0C172A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3655" y="30441"/>
              <a:ext cx="1791046" cy="586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black background with blue and white letters&#10;&#10;Description automatically generated">
              <a:extLst>
                <a:ext uri="{FF2B5EF4-FFF2-40B4-BE49-F238E27FC236}">
                  <a16:creationId xmlns:a16="http://schemas.microsoft.com/office/drawing/2014/main" id="{F4F78F3D-3EBA-93C8-C0D1-9A0AF409BD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94"/>
            <a:stretch/>
          </p:blipFill>
          <p:spPr>
            <a:xfrm>
              <a:off x="9327356" y="33075"/>
              <a:ext cx="908183" cy="697671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13C95B3-AE20-7828-8E63-6DFF05690D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301" y="6625129"/>
            <a:ext cx="11581294" cy="237765"/>
          </a:xfrm>
          <a:prstGeom prst="rect">
            <a:avLst/>
          </a:prstGeom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id="{C8DCE97B-1ED8-4B14-6577-12BFB6BDE485}"/>
              </a:ext>
            </a:extLst>
          </p:cNvPr>
          <p:cNvSpPr txBox="1"/>
          <p:nvPr userDrawn="1"/>
        </p:nvSpPr>
        <p:spPr>
          <a:xfrm>
            <a:off x="8751607" y="6629711"/>
            <a:ext cx="3094990" cy="228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/>
            <a:r>
              <a:rPr lang="en-GB" sz="1000" kern="1200">
                <a:solidFill>
                  <a:srgbClr val="000000"/>
                </a:solidFill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Produced by: Improvement &amp; Transformation Team</a:t>
            </a:r>
            <a:endParaRPr lang="en-GB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group of colorful circles with text&#10;&#10;Description automatically generated">
            <a:extLst>
              <a:ext uri="{FF2B5EF4-FFF2-40B4-BE49-F238E27FC236}">
                <a16:creationId xmlns:a16="http://schemas.microsoft.com/office/drawing/2014/main" id="{AE2CA474-2303-1272-24ED-DF242AF089C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0" y="6365438"/>
            <a:ext cx="497205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2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59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784E1-274E-1E40-57E5-63AD9A8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A71A6-C276-0B31-A6CD-165D952CC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72395-8A2B-D5DD-65D6-E787B7895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2AF-7164-4758-9327-57559A25ABDF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05F2C-27DD-CA95-9E59-7F2E50542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E1FBE-897B-EF7F-172A-F05B90A3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1BCF-0260-40FD-BA42-7C906CD0E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3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77C832-754E-9A7A-57CC-EE485D4DAC8B}"/>
              </a:ext>
            </a:extLst>
          </p:cNvPr>
          <p:cNvSpPr txBox="1"/>
          <p:nvPr/>
        </p:nvSpPr>
        <p:spPr>
          <a:xfrm>
            <a:off x="233362" y="1037312"/>
            <a:ext cx="117252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Getting the most out of the QI Snapshot Template</a:t>
            </a:r>
          </a:p>
          <a:p>
            <a:endParaRPr lang="en-GB"/>
          </a:p>
          <a:p>
            <a:pPr>
              <a:spcBef>
                <a:spcPts val="600"/>
              </a:spcBef>
            </a:pPr>
            <a:r>
              <a:rPr lang="en-GB"/>
              <a:t>The QI Snapshot template serves two valuable purposes: 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GB"/>
              <a:t>Helping you record and track active small quality improvement changes 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GB"/>
              <a:t>Documenting the approach and outcomes of completed changes</a:t>
            </a:r>
          </a:p>
        </p:txBody>
      </p:sp>
      <p:pic>
        <p:nvPicPr>
          <p:cNvPr id="6" name="Picture 5" descr="A group of colorful circles with text&#10;&#10;Description automatically generated">
            <a:extLst>
              <a:ext uri="{FF2B5EF4-FFF2-40B4-BE49-F238E27FC236}">
                <a16:creationId xmlns:a16="http://schemas.microsoft.com/office/drawing/2014/main" id="{63D7E39C-836D-BA2E-523B-60210DB494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0" y="2956974"/>
            <a:ext cx="4748679" cy="4373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580B4B-10B2-478C-80EC-38F808E3F612}"/>
              </a:ext>
            </a:extLst>
          </p:cNvPr>
          <p:cNvSpPr txBox="1"/>
          <p:nvPr/>
        </p:nvSpPr>
        <p:spPr>
          <a:xfrm>
            <a:off x="3790950" y="3057582"/>
            <a:ext cx="816768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Engagement Tips:</a:t>
            </a:r>
          </a:p>
          <a:p>
            <a:endParaRPr lang="en-GB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Be Brief: Keep your text concise, focusing on the most important points to make it engaging.</a:t>
            </a:r>
          </a:p>
          <a:p>
            <a:endParaRPr lang="en-GB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/>
              <a:t>Visuals Matter: Utilise pictures and graphs to present data and showcase the work you have done.</a:t>
            </a:r>
          </a:p>
          <a:p>
            <a:endParaRPr lang="en-GB"/>
          </a:p>
          <a:p>
            <a:r>
              <a:rPr lang="en-GB"/>
              <a:t>These QI snapshots are perfect for sharing with others to celebrate successes, inspire new quality improvement initiatives, and foster a culture of continuous improvement.</a:t>
            </a:r>
          </a:p>
          <a:p>
            <a:endParaRPr lang="en-GB"/>
          </a:p>
          <a:p>
            <a:r>
              <a:rPr lang="en-GB"/>
              <a:t>There are two different formats for you to use. Take your pick!</a:t>
            </a:r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24734-F036-D1B7-D52A-8A630483F4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1124" y="39401"/>
            <a:ext cx="11616079" cy="573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4F2CC7-F1D9-4180-5565-0DBF3AFA7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05" y="6589461"/>
            <a:ext cx="11638180" cy="237765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CCD4B079-E359-AD90-DCD5-0A05EC796CE3}"/>
              </a:ext>
            </a:extLst>
          </p:cNvPr>
          <p:cNvSpPr txBox="1"/>
          <p:nvPr/>
        </p:nvSpPr>
        <p:spPr>
          <a:xfrm>
            <a:off x="8759711" y="6594043"/>
            <a:ext cx="3094990" cy="228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/>
            <a:r>
              <a:rPr lang="en-GB" sz="1000" kern="1200">
                <a:solidFill>
                  <a:srgbClr val="000000"/>
                </a:solidFill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Produced by: Improvement &amp; Transformation Team</a:t>
            </a:r>
            <a:endParaRPr lang="en-GB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group of colorful circles with text&#10;&#10;Description automatically generated">
            <a:extLst>
              <a:ext uri="{FF2B5EF4-FFF2-40B4-BE49-F238E27FC236}">
                <a16:creationId xmlns:a16="http://schemas.microsoft.com/office/drawing/2014/main" id="{E9BF6563-160C-4CE2-7485-998E90F98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4" y="6329770"/>
            <a:ext cx="497205" cy="457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55E17-6814-A556-A01F-87D085A228A6}"/>
              </a:ext>
            </a:extLst>
          </p:cNvPr>
          <p:cNvSpPr txBox="1"/>
          <p:nvPr/>
        </p:nvSpPr>
        <p:spPr>
          <a:xfrm>
            <a:off x="448743" y="-56745"/>
            <a:ext cx="698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Verdana" panose="020B0604030504040204" pitchFamily="34" charset="0"/>
                <a:ea typeface="Verdana" panose="020B0604030504040204" pitchFamily="34" charset="0"/>
                <a:cs typeface="Dreaming Outloud Pro" panose="03050502040302030504" pitchFamily="66" charset="0"/>
              </a:rPr>
              <a:t>QI Snapshot</a:t>
            </a:r>
          </a:p>
        </p:txBody>
      </p:sp>
      <p:pic>
        <p:nvPicPr>
          <p:cNvPr id="3" name="Picture 2" descr="A black background with blue and white letters&#10;&#10;Description automatically generated">
            <a:extLst>
              <a:ext uri="{FF2B5EF4-FFF2-40B4-BE49-F238E27FC236}">
                <a16:creationId xmlns:a16="http://schemas.microsoft.com/office/drawing/2014/main" id="{7DB0E052-985A-363B-6B27-6F8B6109FF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/>
          <a:stretch/>
        </p:blipFill>
        <p:spPr>
          <a:xfrm>
            <a:off x="9327356" y="33075"/>
            <a:ext cx="908183" cy="697671"/>
          </a:xfrm>
          <a:prstGeom prst="rect">
            <a:avLst/>
          </a:prstGeom>
        </p:spPr>
      </p:pic>
      <p:pic>
        <p:nvPicPr>
          <p:cNvPr id="15" name="Picture 14" descr="A logo with text and a light bulb&#10;&#10;AI-generated content may be incorrect.">
            <a:extLst>
              <a:ext uri="{FF2B5EF4-FFF2-40B4-BE49-F238E27FC236}">
                <a16:creationId xmlns:a16="http://schemas.microsoft.com/office/drawing/2014/main" id="{3B734478-5229-85D0-89EC-C63264417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1740" y="-92397"/>
            <a:ext cx="1950720" cy="9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7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2BEC25-6E3F-F5E8-314D-DC135D45CD09}"/>
              </a:ext>
            </a:extLst>
          </p:cNvPr>
          <p:cNvGrpSpPr/>
          <p:nvPr/>
        </p:nvGrpSpPr>
        <p:grpSpPr>
          <a:xfrm>
            <a:off x="-1" y="-56746"/>
            <a:ext cx="11997234" cy="6914745"/>
            <a:chOff x="-1" y="-56746"/>
            <a:chExt cx="11997234" cy="6914745"/>
          </a:xfrm>
        </p:grpSpPr>
        <p:pic>
          <p:nvPicPr>
            <p:cNvPr id="23" name="Picture 22" descr="A diagram of a project&#10;&#10;Description automatically generated with medium confidence">
              <a:extLst>
                <a:ext uri="{FF2B5EF4-FFF2-40B4-BE49-F238E27FC236}">
                  <a16:creationId xmlns:a16="http://schemas.microsoft.com/office/drawing/2014/main" id="{AAE09B7D-15CC-3487-DC4D-3259A2A6F5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49" r="2210"/>
            <a:stretch/>
          </p:blipFill>
          <p:spPr>
            <a:xfrm>
              <a:off x="-1" y="661736"/>
              <a:ext cx="11997234" cy="61962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C093F7-AE05-8C6F-DE4C-0000B03FB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482" y="39400"/>
              <a:ext cx="11730751" cy="57307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B7F0E93-BD82-C4A4-9F88-81DC4C5F3E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99256" y="6589461"/>
              <a:ext cx="11649683" cy="2374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048A87-BCF0-4FE8-4ABE-A2FA09DA3FC8}"/>
                </a:ext>
              </a:extLst>
            </p:cNvPr>
            <p:cNvSpPr txBox="1"/>
            <p:nvPr userDrawn="1"/>
          </p:nvSpPr>
          <p:spPr>
            <a:xfrm>
              <a:off x="386008" y="-56746"/>
              <a:ext cx="70943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>
                  <a:latin typeface="Verdana" panose="020B0604030504040204" pitchFamily="34" charset="0"/>
                  <a:ea typeface="Verdana" panose="020B0604030504040204" pitchFamily="34" charset="0"/>
                  <a:cs typeface="Dreaming Outloud Pro" panose="03050502040302030504" pitchFamily="66" charset="0"/>
                </a:rPr>
                <a:t>QI Snapshot</a:t>
              </a:r>
            </a:p>
          </p:txBody>
        </p:sp>
        <p:sp>
          <p:nvSpPr>
            <p:cNvPr id="27" name="TextBox 1">
              <a:extLst>
                <a:ext uri="{FF2B5EF4-FFF2-40B4-BE49-F238E27FC236}">
                  <a16:creationId xmlns:a16="http://schemas.microsoft.com/office/drawing/2014/main" id="{7A388F68-0300-87C1-65C2-5E23A2FC8943}"/>
                </a:ext>
              </a:extLst>
            </p:cNvPr>
            <p:cNvSpPr txBox="1"/>
            <p:nvPr userDrawn="1"/>
          </p:nvSpPr>
          <p:spPr>
            <a:xfrm>
              <a:off x="8831442" y="6594043"/>
              <a:ext cx="314520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r"/>
              <a:r>
                <a:rPr lang="en-GB" sz="1000" kern="1200">
                  <a:solidFill>
                    <a:srgbClr val="000000"/>
                  </a:solidFill>
                  <a:effectLst/>
                  <a:latin typeface="Dreaming Outloud Pro" panose="030505020403020305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Produced by: Improvement &amp; Transformation Team</a:t>
              </a:r>
              <a:endParaRPr lang="en-GB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7" descr="A group of colorful circles with text&#10;&#10;Description automatically generated">
              <a:extLst>
                <a:ext uri="{FF2B5EF4-FFF2-40B4-BE49-F238E27FC236}">
                  <a16:creationId xmlns:a16="http://schemas.microsoft.com/office/drawing/2014/main" id="{776DCD30-A607-5EF2-9366-830B3E4D7B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08" y="6329770"/>
              <a:ext cx="505273" cy="457835"/>
            </a:xfrm>
            <a:prstGeom prst="rect">
              <a:avLst/>
            </a:prstGeom>
          </p:spPr>
        </p:pic>
      </p:grpSp>
      <p:pic>
        <p:nvPicPr>
          <p:cNvPr id="30" name="Picture 29" descr="A black background with blue and white letters&#10;&#10;Description automatically generated">
            <a:extLst>
              <a:ext uri="{FF2B5EF4-FFF2-40B4-BE49-F238E27FC236}">
                <a16:creationId xmlns:a16="http://schemas.microsoft.com/office/drawing/2014/main" id="{983904DA-E9D3-1DDD-04D6-956B239A2E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/>
          <a:stretch/>
        </p:blipFill>
        <p:spPr>
          <a:xfrm>
            <a:off x="9400809" y="33075"/>
            <a:ext cx="922184" cy="69767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104D7D-E990-978F-CC0A-13B36C3E41FA}"/>
              </a:ext>
            </a:extLst>
          </p:cNvPr>
          <p:cNvSpPr txBox="1">
            <a:spLocks/>
          </p:cNvSpPr>
          <p:nvPr/>
        </p:nvSpPr>
        <p:spPr>
          <a:xfrm>
            <a:off x="431800" y="1760538"/>
            <a:ext cx="2743200" cy="3062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F46AF7A-F462-6295-1C74-03FBF4403618}"/>
              </a:ext>
            </a:extLst>
          </p:cNvPr>
          <p:cNvSpPr txBox="1">
            <a:spLocks/>
          </p:cNvSpPr>
          <p:nvPr/>
        </p:nvSpPr>
        <p:spPr>
          <a:xfrm>
            <a:off x="3479799" y="1432421"/>
            <a:ext cx="5241507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4ED33B5-EB07-0122-0337-8DD3AC2EED72}"/>
              </a:ext>
            </a:extLst>
          </p:cNvPr>
          <p:cNvSpPr txBox="1">
            <a:spLocks/>
          </p:cNvSpPr>
          <p:nvPr/>
        </p:nvSpPr>
        <p:spPr>
          <a:xfrm>
            <a:off x="3507741" y="1932752"/>
            <a:ext cx="5241507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548E16-2A2F-1AAC-45B9-E3438751D0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7741" y="2938998"/>
            <a:ext cx="1737511" cy="1883827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B9C7922-D38D-0964-6679-A0C2BBA25980}"/>
              </a:ext>
            </a:extLst>
          </p:cNvPr>
          <p:cNvSpPr txBox="1">
            <a:spLocks/>
          </p:cNvSpPr>
          <p:nvPr/>
        </p:nvSpPr>
        <p:spPr>
          <a:xfrm>
            <a:off x="6444671" y="2918078"/>
            <a:ext cx="1739181" cy="18660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E3D8942-2CB5-D11F-7D38-8BE1F5BE8F1F}"/>
              </a:ext>
            </a:extLst>
          </p:cNvPr>
          <p:cNvSpPr txBox="1">
            <a:spLocks/>
          </p:cNvSpPr>
          <p:nvPr/>
        </p:nvSpPr>
        <p:spPr>
          <a:xfrm>
            <a:off x="410664" y="5415980"/>
            <a:ext cx="5446672" cy="1076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3D326E3-3A86-AEF8-157F-E2E67AD1C40B}"/>
              </a:ext>
            </a:extLst>
          </p:cNvPr>
          <p:cNvSpPr txBox="1">
            <a:spLocks/>
          </p:cNvSpPr>
          <p:nvPr/>
        </p:nvSpPr>
        <p:spPr>
          <a:xfrm>
            <a:off x="6196112" y="5440587"/>
            <a:ext cx="5564087" cy="511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B8AA5D7-27F5-6035-35B7-3FEF456D2798}"/>
              </a:ext>
            </a:extLst>
          </p:cNvPr>
          <p:cNvSpPr txBox="1">
            <a:spLocks/>
          </p:cNvSpPr>
          <p:nvPr/>
        </p:nvSpPr>
        <p:spPr>
          <a:xfrm>
            <a:off x="6217249" y="6237055"/>
            <a:ext cx="5564087" cy="3190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8955A81-7133-3D79-C1F7-A4698DE10D97}"/>
              </a:ext>
            </a:extLst>
          </p:cNvPr>
          <p:cNvSpPr txBox="1">
            <a:spLocks/>
          </p:cNvSpPr>
          <p:nvPr/>
        </p:nvSpPr>
        <p:spPr>
          <a:xfrm>
            <a:off x="1740618" y="725519"/>
            <a:ext cx="3607759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024DBCD-8CBB-EDD9-6658-D8A517A9143A}"/>
              </a:ext>
            </a:extLst>
          </p:cNvPr>
          <p:cNvSpPr txBox="1">
            <a:spLocks/>
          </p:cNvSpPr>
          <p:nvPr/>
        </p:nvSpPr>
        <p:spPr>
          <a:xfrm>
            <a:off x="6775569" y="725519"/>
            <a:ext cx="2998159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A9DBF26-2743-37AB-E10D-90062944EF51}"/>
              </a:ext>
            </a:extLst>
          </p:cNvPr>
          <p:cNvSpPr txBox="1">
            <a:spLocks/>
          </p:cNvSpPr>
          <p:nvPr/>
        </p:nvSpPr>
        <p:spPr>
          <a:xfrm>
            <a:off x="10834778" y="751398"/>
            <a:ext cx="946558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18D8A81E-B12C-B958-2EB3-25673F9F7F1C}"/>
              </a:ext>
            </a:extLst>
          </p:cNvPr>
          <p:cNvSpPr txBox="1">
            <a:spLocks/>
          </p:cNvSpPr>
          <p:nvPr/>
        </p:nvSpPr>
        <p:spPr>
          <a:xfrm>
            <a:off x="9124492" y="1244600"/>
            <a:ext cx="2605087" cy="35782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here to add a picture/graph</a:t>
            </a:r>
          </a:p>
        </p:txBody>
      </p:sp>
      <p:pic>
        <p:nvPicPr>
          <p:cNvPr id="6" name="Picture 5" descr="A logo with text and a light bulb&#10;&#10;AI-generated content may be incorrect.">
            <a:extLst>
              <a:ext uri="{FF2B5EF4-FFF2-40B4-BE49-F238E27FC236}">
                <a16:creationId xmlns:a16="http://schemas.microsoft.com/office/drawing/2014/main" id="{51096E19-59EA-F3B9-08B6-51C10A6FB6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1265" y="-92397"/>
            <a:ext cx="1950720" cy="9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0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A5D50C-570C-AACD-ABA3-E41537C474E9}"/>
              </a:ext>
            </a:extLst>
          </p:cNvPr>
          <p:cNvGrpSpPr/>
          <p:nvPr/>
        </p:nvGrpSpPr>
        <p:grpSpPr>
          <a:xfrm>
            <a:off x="381" y="-56746"/>
            <a:ext cx="12191238" cy="6914745"/>
            <a:chOff x="381" y="-56746"/>
            <a:chExt cx="12191238" cy="6914745"/>
          </a:xfrm>
        </p:grpSpPr>
        <p:pic>
          <p:nvPicPr>
            <p:cNvPr id="3" name="Picture 2" descr="A diagram of a user experience&#10;&#10;Description automatically generated with medium confidence">
              <a:extLst>
                <a:ext uri="{FF2B5EF4-FFF2-40B4-BE49-F238E27FC236}">
                  <a16:creationId xmlns:a16="http://schemas.microsoft.com/office/drawing/2014/main" id="{FD80148A-ABCE-4C86-2E08-B9C464D56D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31"/>
            <a:stretch/>
          </p:blipFill>
          <p:spPr>
            <a:xfrm>
              <a:off x="381" y="612474"/>
              <a:ext cx="12191238" cy="62455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28FBE6-D0DF-32D7-1DE2-D051AA40CA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31505" y="39400"/>
              <a:ext cx="11616079" cy="57307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3F490F-7664-2BFB-AA19-E429B3502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09405" y="6589461"/>
              <a:ext cx="11638180" cy="23776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B7F0AA-B4AB-AF8C-15E5-B2ACCF4B0BCD}"/>
                </a:ext>
              </a:extLst>
            </p:cNvPr>
            <p:cNvSpPr txBox="1"/>
            <p:nvPr userDrawn="1"/>
          </p:nvSpPr>
          <p:spPr>
            <a:xfrm>
              <a:off x="449124" y="-56746"/>
              <a:ext cx="6981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>
                  <a:latin typeface="Verdana" panose="020B0604030504040204" pitchFamily="34" charset="0"/>
                  <a:ea typeface="Verdana" panose="020B0604030504040204" pitchFamily="34" charset="0"/>
                  <a:cs typeface="Dreaming Outloud Pro" panose="03050502040302030504" pitchFamily="66" charset="0"/>
                </a:rPr>
                <a:t>QI Snapshot</a:t>
              </a:r>
            </a:p>
          </p:txBody>
        </p: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EA7F0DBE-BFAC-3296-6E2C-71BB622FFC8A}"/>
                </a:ext>
              </a:extLst>
            </p:cNvPr>
            <p:cNvSpPr txBox="1"/>
            <p:nvPr userDrawn="1"/>
          </p:nvSpPr>
          <p:spPr>
            <a:xfrm>
              <a:off x="8759711" y="6594043"/>
              <a:ext cx="309499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r"/>
              <a:r>
                <a:rPr lang="en-GB" sz="1000" kern="1200">
                  <a:solidFill>
                    <a:srgbClr val="000000"/>
                  </a:solidFill>
                  <a:effectLst/>
                  <a:latin typeface="Dreaming Outloud Pro" panose="030505020403020305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Produced by: Improvement &amp; Transformation Team</a:t>
              </a:r>
              <a:endParaRPr lang="en-GB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 descr="A group of colorful circles with text&#10;&#10;Description automatically generated">
              <a:extLst>
                <a:ext uri="{FF2B5EF4-FFF2-40B4-BE49-F238E27FC236}">
                  <a16:creationId xmlns:a16="http://schemas.microsoft.com/office/drawing/2014/main" id="{459A2C91-EAC1-F8E8-B995-23B8C33C25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14" y="6329770"/>
              <a:ext cx="497205" cy="457835"/>
            </a:xfrm>
            <a:prstGeom prst="rect">
              <a:avLst/>
            </a:prstGeom>
          </p:spPr>
        </p:pic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0476F1-09D6-89D2-C8AB-5B2E321EADEE}"/>
              </a:ext>
            </a:extLst>
          </p:cNvPr>
          <p:cNvSpPr txBox="1">
            <a:spLocks/>
          </p:cNvSpPr>
          <p:nvPr/>
        </p:nvSpPr>
        <p:spPr>
          <a:xfrm>
            <a:off x="431800" y="1464042"/>
            <a:ext cx="2209800" cy="1132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E1AF085-754F-6BC7-7BF4-59D3D1F9D92B}"/>
              </a:ext>
            </a:extLst>
          </p:cNvPr>
          <p:cNvSpPr txBox="1">
            <a:spLocks/>
          </p:cNvSpPr>
          <p:nvPr/>
        </p:nvSpPr>
        <p:spPr>
          <a:xfrm>
            <a:off x="2967113" y="2552837"/>
            <a:ext cx="2597729" cy="17081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Click to edit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C84D99A-6700-6AA7-7393-1D6A76AC23BA}"/>
              </a:ext>
            </a:extLst>
          </p:cNvPr>
          <p:cNvSpPr txBox="1">
            <a:spLocks/>
          </p:cNvSpPr>
          <p:nvPr/>
        </p:nvSpPr>
        <p:spPr>
          <a:xfrm>
            <a:off x="5822229" y="2567342"/>
            <a:ext cx="2560466" cy="27602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Click to edit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C979CE5-D3ED-3D2B-1FFE-F4E37C1482D8}"/>
              </a:ext>
            </a:extLst>
          </p:cNvPr>
          <p:cNvSpPr txBox="1">
            <a:spLocks/>
          </p:cNvSpPr>
          <p:nvPr/>
        </p:nvSpPr>
        <p:spPr>
          <a:xfrm>
            <a:off x="431800" y="4605142"/>
            <a:ext cx="5133042" cy="19446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Click to edit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5CF693A-6C30-1F90-9563-D42983D6FB75}"/>
              </a:ext>
            </a:extLst>
          </p:cNvPr>
          <p:cNvSpPr txBox="1">
            <a:spLocks/>
          </p:cNvSpPr>
          <p:nvPr/>
        </p:nvSpPr>
        <p:spPr>
          <a:xfrm>
            <a:off x="6143360" y="5608292"/>
            <a:ext cx="5564087" cy="511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Click to edit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C2E2BC5-B61D-ACD7-548F-82076EFA3ECC}"/>
              </a:ext>
            </a:extLst>
          </p:cNvPr>
          <p:cNvSpPr txBox="1">
            <a:spLocks/>
          </p:cNvSpPr>
          <p:nvPr/>
        </p:nvSpPr>
        <p:spPr>
          <a:xfrm>
            <a:off x="6217249" y="6237055"/>
            <a:ext cx="5564087" cy="3190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Click to edit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C230571-382E-489C-586C-8137DB3D6FB7}"/>
              </a:ext>
            </a:extLst>
          </p:cNvPr>
          <p:cNvSpPr txBox="1">
            <a:spLocks/>
          </p:cNvSpPr>
          <p:nvPr/>
        </p:nvSpPr>
        <p:spPr>
          <a:xfrm>
            <a:off x="1408109" y="715964"/>
            <a:ext cx="3607759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6E68D24-34FC-BF24-D408-EB1DD065B930}"/>
              </a:ext>
            </a:extLst>
          </p:cNvPr>
          <p:cNvSpPr txBox="1">
            <a:spLocks/>
          </p:cNvSpPr>
          <p:nvPr/>
        </p:nvSpPr>
        <p:spPr>
          <a:xfrm>
            <a:off x="6849457" y="725519"/>
            <a:ext cx="2998159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1761BCA-955A-E649-F524-C2524359A816}"/>
              </a:ext>
            </a:extLst>
          </p:cNvPr>
          <p:cNvSpPr txBox="1">
            <a:spLocks/>
          </p:cNvSpPr>
          <p:nvPr/>
        </p:nvSpPr>
        <p:spPr>
          <a:xfrm>
            <a:off x="10760889" y="751398"/>
            <a:ext cx="946558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63C8CD8-B1E6-9358-4F2C-358415CCAF68}"/>
              </a:ext>
            </a:extLst>
          </p:cNvPr>
          <p:cNvSpPr txBox="1">
            <a:spLocks/>
          </p:cNvSpPr>
          <p:nvPr/>
        </p:nvSpPr>
        <p:spPr>
          <a:xfrm>
            <a:off x="2944090" y="1330728"/>
            <a:ext cx="5241507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585DD67-1CDD-E767-4E66-9DD06C0D491D}"/>
              </a:ext>
            </a:extLst>
          </p:cNvPr>
          <p:cNvSpPr txBox="1">
            <a:spLocks/>
          </p:cNvSpPr>
          <p:nvPr/>
        </p:nvSpPr>
        <p:spPr>
          <a:xfrm>
            <a:off x="2944089" y="1769665"/>
            <a:ext cx="5241507" cy="240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8D7B4936-78FD-0F72-EEE6-62FE9CC66B79}"/>
              </a:ext>
            </a:extLst>
          </p:cNvPr>
          <p:cNvSpPr txBox="1">
            <a:spLocks/>
          </p:cNvSpPr>
          <p:nvPr/>
        </p:nvSpPr>
        <p:spPr>
          <a:xfrm>
            <a:off x="410663" y="2822549"/>
            <a:ext cx="2209800" cy="13615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Click here to add a picture/graph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45285442-E695-881F-D84A-27AC6BEBF5EC}"/>
              </a:ext>
            </a:extLst>
          </p:cNvPr>
          <p:cNvSpPr txBox="1">
            <a:spLocks/>
          </p:cNvSpPr>
          <p:nvPr/>
        </p:nvSpPr>
        <p:spPr>
          <a:xfrm>
            <a:off x="8713836" y="3405111"/>
            <a:ext cx="2961977" cy="17756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Click here to add a picture/graph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616DEBB-F84F-D210-824B-ACA1DCF2ED5A}"/>
              </a:ext>
            </a:extLst>
          </p:cNvPr>
          <p:cNvSpPr txBox="1">
            <a:spLocks/>
          </p:cNvSpPr>
          <p:nvPr/>
        </p:nvSpPr>
        <p:spPr>
          <a:xfrm>
            <a:off x="8745470" y="1249708"/>
            <a:ext cx="2961977" cy="17756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Click here to add a picture/graph</a:t>
            </a:r>
          </a:p>
        </p:txBody>
      </p:sp>
      <p:pic>
        <p:nvPicPr>
          <p:cNvPr id="25" name="Picture 24" descr="A black background with blue and white letters&#10;&#10;Description automatically generated">
            <a:extLst>
              <a:ext uri="{FF2B5EF4-FFF2-40B4-BE49-F238E27FC236}">
                <a16:creationId xmlns:a16="http://schemas.microsoft.com/office/drawing/2014/main" id="{0B75F0BD-750B-9200-6A8D-294757E768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/>
          <a:stretch/>
        </p:blipFill>
        <p:spPr>
          <a:xfrm>
            <a:off x="9327356" y="33075"/>
            <a:ext cx="908183" cy="697671"/>
          </a:xfrm>
          <a:prstGeom prst="rect">
            <a:avLst/>
          </a:prstGeom>
        </p:spPr>
      </p:pic>
      <p:pic>
        <p:nvPicPr>
          <p:cNvPr id="28" name="Picture 27" descr="A logo with text and a light bulb&#10;&#10;AI-generated content may be incorrect.">
            <a:extLst>
              <a:ext uri="{FF2B5EF4-FFF2-40B4-BE49-F238E27FC236}">
                <a16:creationId xmlns:a16="http://schemas.microsoft.com/office/drawing/2014/main" id="{AECBCF4E-8BA6-FD4D-6B46-B8CFB52E6E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92690" y="-92397"/>
            <a:ext cx="1950720" cy="9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5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0a10e3-9034-4824-9b36-5e6c9c8aeec7">
      <Terms xmlns="http://schemas.microsoft.com/office/infopath/2007/PartnerControls"/>
    </lcf76f155ced4ddcb4097134ff3c332f>
    <TaxCatchAll xmlns="98f8f4c6-d618-411e-be6d-5e4fd65437a9" xsi:nil="true"/>
    <_ip_UnifiedCompliancePolicyUIAction xmlns="http://schemas.microsoft.com/sharepoint/v3" xsi:nil="true"/>
    <PDFsavedforintranetupload xmlns="db0a10e3-9034-4824-9b36-5e6c9c8aeec7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E0BD447EDD847A4B7CF4200F1B257" ma:contentTypeVersion="22" ma:contentTypeDescription="Create a new document." ma:contentTypeScope="" ma:versionID="8414233f039fcb37270cbb3bab14e475">
  <xsd:schema xmlns:xsd="http://www.w3.org/2001/XMLSchema" xmlns:xs="http://www.w3.org/2001/XMLSchema" xmlns:p="http://schemas.microsoft.com/office/2006/metadata/properties" xmlns:ns1="http://schemas.microsoft.com/sharepoint/v3" xmlns:ns2="db0a10e3-9034-4824-9b36-5e6c9c8aeec7" xmlns:ns3="98f8f4c6-d618-411e-be6d-5e4fd65437a9" targetNamespace="http://schemas.microsoft.com/office/2006/metadata/properties" ma:root="true" ma:fieldsID="8c72a63bb8208724c4925f756817867c" ns1:_="" ns2:_="" ns3:_="">
    <xsd:import namespace="http://schemas.microsoft.com/sharepoint/v3"/>
    <xsd:import namespace="db0a10e3-9034-4824-9b36-5e6c9c8aeec7"/>
    <xsd:import namespace="98f8f4c6-d618-411e-be6d-5e4fd65437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PDFsavedforintranetupload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a10e3-9034-4824-9b36-5e6c9c8ae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DFsavedforintranetupload" ma:index="24" nillable="true" ma:displayName="PDF saved for intranet upload" ma:format="Dropdown" ma:internalName="PDFsavedforintranetupload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8f4c6-d618-411e-be6d-5e4fd65437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b9f17f-4a11-4ff6-996f-d6d9f54d5a0d}" ma:internalName="TaxCatchAll" ma:showField="CatchAllData" ma:web="98f8f4c6-d618-411e-be6d-5e4fd6543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9DCD62-40E4-47D1-8EE9-C73535EC9B00}">
  <ds:schemaRefs>
    <ds:schemaRef ds:uri="98f8f4c6-d618-411e-be6d-5e4fd65437a9"/>
    <ds:schemaRef ds:uri="db0a10e3-9034-4824-9b36-5e6c9c8aee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FE5D27-413A-4DCA-A1DD-F2B06D06A1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FEDF04-1202-49CB-9798-2335242601DF}">
  <ds:schemaRefs>
    <ds:schemaRef ds:uri="98f8f4c6-d618-411e-be6d-5e4fd65437a9"/>
    <ds:schemaRef ds:uri="db0a10e3-9034-4824-9b36-5e6c9c8aee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Cambridgeshire Community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Amy (CAMBRIDGESHIRE COMMUNITY SERVICES NHS TRUST)</dc:creator>
  <cp:revision>1</cp:revision>
  <dcterms:created xsi:type="dcterms:W3CDTF">2023-08-02T12:31:23Z</dcterms:created>
  <dcterms:modified xsi:type="dcterms:W3CDTF">2025-07-29T13:07:50Z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0x010100A0FE0BD447EDD847A4B7CF4200F1B257</vt:lpwstr>
  </property>
  <property fmtid="{D5CDD505-2E9C-101B-9397-08002B2CF9AE}" pid="3" name="MediaServiceImageTags">
    <vt:lpwstr/>
  </property>
</Properties>
</file>